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466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CEABF2A-2E7C-4935-B776-8FE433F350D0}" type="datetimeFigureOut">
              <a:rPr lang="fa-IR" smtClean="0"/>
              <a:t>26/04/1446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07913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EABF2A-2E7C-4935-B776-8FE433F350D0}" type="datetimeFigureOut">
              <a:rPr lang="fa-IR" smtClean="0"/>
              <a:t>26/04/1446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295138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EABF2A-2E7C-4935-B776-8FE433F350D0}" type="datetimeFigureOut">
              <a:rPr lang="fa-IR" smtClean="0"/>
              <a:t>26/04/1446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238105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EABF2A-2E7C-4935-B776-8FE433F350D0}" type="datetimeFigureOut">
              <a:rPr lang="fa-IR" smtClean="0"/>
              <a:t>26/04/1446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39498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ABF2A-2E7C-4935-B776-8FE433F350D0}" type="datetimeFigureOut">
              <a:rPr lang="fa-IR" smtClean="0"/>
              <a:t>26/04/1446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91013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CEABF2A-2E7C-4935-B776-8FE433F350D0}" type="datetimeFigureOut">
              <a:rPr lang="fa-IR" smtClean="0"/>
              <a:t>26/04/1446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05322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CEABF2A-2E7C-4935-B776-8FE433F350D0}" type="datetimeFigureOut">
              <a:rPr lang="fa-IR" smtClean="0"/>
              <a:t>26/04/1446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62135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CEABF2A-2E7C-4935-B776-8FE433F350D0}" type="datetimeFigureOut">
              <a:rPr lang="fa-IR" smtClean="0"/>
              <a:t>26/04/1446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52141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ABF2A-2E7C-4935-B776-8FE433F350D0}" type="datetimeFigureOut">
              <a:rPr lang="fa-IR" smtClean="0"/>
              <a:t>26/04/1446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3290890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ABF2A-2E7C-4935-B776-8FE433F350D0}" type="datetimeFigureOut">
              <a:rPr lang="fa-IR" smtClean="0"/>
              <a:t>26/04/1446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420868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ABF2A-2E7C-4935-B776-8FE433F350D0}" type="datetimeFigureOut">
              <a:rPr lang="fa-IR" smtClean="0"/>
              <a:t>26/04/1446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39F7D7-E5A7-4B92-B254-D502E576E1C2}" type="slidenum">
              <a:rPr lang="fa-IR" smtClean="0"/>
              <a:t>‹#›</a:t>
            </a:fld>
            <a:endParaRPr lang="fa-IR"/>
          </a:p>
        </p:txBody>
      </p:sp>
    </p:spTree>
    <p:extLst>
      <p:ext uri="{BB962C8B-B14F-4D97-AF65-F5344CB8AC3E}">
        <p14:creationId xmlns:p14="http://schemas.microsoft.com/office/powerpoint/2010/main" val="1816378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EABF2A-2E7C-4935-B776-8FE433F350D0}" type="datetimeFigureOut">
              <a:rPr lang="fa-IR" smtClean="0"/>
              <a:t>26/04/1446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39F7D7-E5A7-4B92-B254-D502E576E1C2}" type="slidenum">
              <a:rPr lang="fa-IR" smtClean="0"/>
              <a:t>‹#›</a:t>
            </a:fld>
            <a:endParaRPr lang="fa-IR"/>
          </a:p>
        </p:txBody>
      </p:sp>
    </p:spTree>
    <p:extLst>
      <p:ext uri="{BB962C8B-B14F-4D97-AF65-F5344CB8AC3E}">
        <p14:creationId xmlns:p14="http://schemas.microsoft.com/office/powerpoint/2010/main" val="1322977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solidFill>
                  <a:srgbClr val="FF0000"/>
                </a:solidFill>
                <a:cs typeface="B Nazanin" panose="00000400000000000000" pitchFamily="2" charset="-78"/>
              </a:rPr>
              <a:t>عنوان مقاله</a:t>
            </a:r>
            <a:r>
              <a:rPr lang="fa-IR" smtClean="0">
                <a:cs typeface="B Nazanin" panose="00000400000000000000" pitchFamily="2" charset="-78"/>
              </a:rPr>
              <a:t>: اعراب و کشور رتبیل</a:t>
            </a:r>
            <a:endParaRPr lang="fa-IR">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a:t>
            </a:r>
            <a:r>
              <a:rPr lang="fa-IR" smtClean="0">
                <a:cs typeface="B Nazanin" panose="00000400000000000000" pitchFamily="2" charset="-78"/>
              </a:rPr>
              <a:t>: حنانه طبری</a:t>
            </a:r>
          </a:p>
          <a:p>
            <a:r>
              <a:rPr lang="fa-IR" smtClean="0">
                <a:solidFill>
                  <a:srgbClr val="FF0000"/>
                </a:solidFill>
                <a:cs typeface="B Nazanin" panose="00000400000000000000" pitchFamily="2" charset="-78"/>
              </a:rPr>
              <a:t>منبع</a:t>
            </a:r>
            <a:r>
              <a:rPr lang="fa-IR" smtClean="0">
                <a:cs typeface="B Nazanin" panose="00000400000000000000" pitchFamily="2" charset="-78"/>
              </a:rPr>
              <a:t>: آریانا فروردین ۱۳۲۷ شماره ۶۳</a:t>
            </a:r>
          </a:p>
          <a:p>
            <a:r>
              <a:rPr lang="fa-IR" smtClean="0">
                <a:cs typeface="B Nazanin" panose="00000400000000000000" pitchFamily="2" charset="-78"/>
              </a:rPr>
              <a:t>صص 23-25</a:t>
            </a:r>
          </a:p>
          <a:p>
            <a:pPr algn="just"/>
            <a:endParaRPr lang="fa-IR" smtClean="0">
              <a:cs typeface="B Nazanin" panose="00000400000000000000" pitchFamily="2" charset="-78"/>
            </a:endParaRPr>
          </a:p>
        </p:txBody>
      </p:sp>
    </p:spTree>
    <p:extLst>
      <p:ext uri="{BB962C8B-B14F-4D97-AF65-F5344CB8AC3E}">
        <p14:creationId xmlns:p14="http://schemas.microsoft.com/office/powerpoint/2010/main" val="3237319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توضیح در مورد رتبیل از ویکیپدیا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a:cs typeface="B Nazanin" panose="00000400000000000000" pitchFamily="2" charset="-78"/>
              </a:rPr>
              <a:t>رتبیل</a:t>
            </a:r>
            <a:r>
              <a:rPr lang="fa-IR">
                <a:cs typeface="B Nazanin" panose="00000400000000000000" pitchFamily="2" charset="-78"/>
              </a:rPr>
              <a:t> که با نام‌ها </a:t>
            </a:r>
            <a:r>
              <a:rPr lang="fa-IR" b="1">
                <a:cs typeface="B Nazanin" panose="00000400000000000000" pitchFamily="2" charset="-78"/>
              </a:rPr>
              <a:t>ژونبیل</a:t>
            </a:r>
            <a:r>
              <a:rPr lang="fa-IR">
                <a:cs typeface="B Nazanin" panose="00000400000000000000" pitchFamily="2" charset="-78"/>
              </a:rPr>
              <a:t> یا </a:t>
            </a:r>
            <a:r>
              <a:rPr lang="fa-IR" b="1">
                <a:cs typeface="B Nazanin" panose="00000400000000000000" pitchFamily="2" charset="-78"/>
              </a:rPr>
              <a:t>زنبیل‌های زابلستان</a:t>
            </a:r>
            <a:r>
              <a:rPr lang="fa-IR">
                <a:cs typeface="B Nazanin" panose="00000400000000000000" pitchFamily="2" charset="-78"/>
              </a:rPr>
              <a:t> نیز نوشته </a:t>
            </a:r>
            <a:r>
              <a:rPr lang="fa-IR">
                <a:cs typeface="B Nazanin" panose="00000400000000000000" pitchFamily="2" charset="-78"/>
              </a:rPr>
              <a:t>شده‌است</a:t>
            </a:r>
            <a:r>
              <a:rPr lang="fa-IR" smtClean="0">
                <a:cs typeface="B Nazanin" panose="00000400000000000000" pitchFamily="2" charset="-78"/>
              </a:rPr>
              <a:t>،</a:t>
            </a:r>
            <a:r>
              <a:rPr lang="fa-IR" baseline="30000" smtClean="0">
                <a:cs typeface="B Nazanin" panose="00000400000000000000" pitchFamily="2" charset="-78"/>
              </a:rPr>
              <a:t> </a:t>
            </a:r>
            <a:r>
              <a:rPr lang="fa-IR" smtClean="0">
                <a:cs typeface="B Nazanin" panose="00000400000000000000" pitchFamily="2" charset="-78"/>
              </a:rPr>
              <a:t>آخرین </a:t>
            </a:r>
            <a:r>
              <a:rPr lang="fa-IR">
                <a:cs typeface="B Nazanin" panose="00000400000000000000" pitchFamily="2" charset="-78"/>
              </a:rPr>
              <a:t>خاندان سلطنتی افغانستان پیش از اسلام بود.آنها در جنوب کوه‌های هندوکش یعنی منطقه جنوبی افغانستان کنونی فرمانروایی می‌کردند. پادشاهی رتبیل‌ها از حدود سال ۶۸۰ میلادی تا زمان سرنگونی به دست صفاریان در سال ۸۷۰ میلادی </a:t>
            </a:r>
            <a:r>
              <a:rPr lang="fa-IR">
                <a:cs typeface="B Nazanin" panose="00000400000000000000" pitchFamily="2" charset="-78"/>
              </a:rPr>
              <a:t>ادامه </a:t>
            </a:r>
            <a:r>
              <a:rPr lang="fa-IR" smtClean="0">
                <a:cs typeface="B Nazanin" panose="00000400000000000000" pitchFamily="2" charset="-78"/>
              </a:rPr>
              <a:t>داشت. </a:t>
            </a:r>
            <a:r>
              <a:rPr lang="fa-IR">
                <a:cs typeface="B Nazanin" panose="00000400000000000000" pitchFamily="2" charset="-78"/>
              </a:rPr>
              <a:t>این پادشاهی توسط رتبیل (به ترکی: </a:t>
            </a:r>
            <a:r>
              <a:rPr lang="en-US" i="1">
                <a:cs typeface="B Nazanin" panose="00000400000000000000" pitchFamily="2" charset="-78"/>
              </a:rPr>
              <a:t>Iltäbär</a:t>
            </a:r>
            <a:r>
              <a:rPr lang="en-US">
                <a:cs typeface="B Nazanin" panose="00000400000000000000" pitchFamily="2" charset="-78"/>
              </a:rPr>
              <a:t>) </a:t>
            </a:r>
            <a:r>
              <a:rPr lang="fa-IR" smtClean="0">
                <a:cs typeface="B Nazanin" panose="00000400000000000000" pitchFamily="2" charset="-78"/>
              </a:rPr>
              <a:t>) تأسیس </a:t>
            </a:r>
            <a:r>
              <a:rPr lang="fa-IR">
                <a:cs typeface="B Nazanin" panose="00000400000000000000" pitchFamily="2" charset="-78"/>
              </a:rPr>
              <a:t>شد. او برادر بزرگ </a:t>
            </a:r>
            <a:r>
              <a:rPr lang="fa-IR">
                <a:cs typeface="B Nazanin" panose="00000400000000000000" pitchFamily="2" charset="-78"/>
              </a:rPr>
              <a:t>کابلشاه </a:t>
            </a:r>
            <a:r>
              <a:rPr lang="fa-IR" smtClean="0">
                <a:cs typeface="B Nazanin" panose="00000400000000000000" pitchFamily="2" charset="-78"/>
              </a:rPr>
              <a:t>بود </a:t>
            </a:r>
            <a:r>
              <a:rPr lang="fa-IR">
                <a:cs typeface="B Nazanin" panose="00000400000000000000" pitchFamily="2" charset="-78"/>
              </a:rPr>
              <a:t>که بر پادشاهی خلج - هفتالی به پایتختی کابل </a:t>
            </a:r>
            <a:r>
              <a:rPr lang="fa-IR">
                <a:cs typeface="B Nazanin" panose="00000400000000000000" pitchFamily="2" charset="-78"/>
              </a:rPr>
              <a:t>حکومت </a:t>
            </a:r>
            <a:r>
              <a:rPr lang="fa-IR" smtClean="0">
                <a:cs typeface="B Nazanin" panose="00000400000000000000" pitchFamily="2" charset="-78"/>
              </a:rPr>
              <a:t>می‌کرد منابع </a:t>
            </a:r>
            <a:r>
              <a:rPr lang="fa-IR">
                <a:cs typeface="B Nazanin" panose="00000400000000000000" pitchFamily="2" charset="-78"/>
              </a:rPr>
              <a:t>عربی مانند تاریخ طبری و </a:t>
            </a:r>
            <a:r>
              <a:rPr lang="fa-IR" i="1">
                <a:cs typeface="B Nazanin" panose="00000400000000000000" pitchFamily="2" charset="-78"/>
              </a:rPr>
              <a:t>تاریخ سیستان</a:t>
            </a:r>
            <a:r>
              <a:rPr lang="fa-IR">
                <a:cs typeface="B Nazanin" panose="00000400000000000000" pitchFamily="2" charset="-78"/>
              </a:rPr>
              <a:t>، در مورد رتبیل‌ها بیان می‌کنند که آنان از سربازان ترک در خدمت خود استفاده می‌کردند</a:t>
            </a:r>
          </a:p>
        </p:txBody>
      </p:sp>
    </p:spTree>
    <p:extLst>
      <p:ext uri="{BB962C8B-B14F-4D97-AF65-F5344CB8AC3E}">
        <p14:creationId xmlns:p14="http://schemas.microsoft.com/office/powerpoint/2010/main" val="238103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سال « 79 هجری » عبید الله ابن ابی بکره با رتبیل شدیداً مصاف داد و آنچنان بود: </a:t>
            </a:r>
            <a:endParaRPr lang="en-US">
              <a:cs typeface="B Nazanin" panose="00000400000000000000" pitchFamily="2" charset="-78"/>
            </a:endParaRPr>
          </a:p>
          <a:p>
            <a:pPr algn="just"/>
            <a:r>
              <a:rPr lang="fa-IR">
                <a:cs typeface="B Nazanin" panose="00000400000000000000" pitchFamily="2" charset="-78"/>
              </a:rPr>
              <a:t>وقتیکه الحجاج بن یوسف المهلب را با ماوت خراسان و عبید الله بن ابی بکره را بسجستان مامور گردانید اول الذکر وارد خراسان و ثانی الذکر بسجستان آمد و این در سنه 78 هجری بود. بنابراین سال هفتاد و هشتم را عبید الله بن ابی بکره در سجستان به پایان رسانید.</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Process 3"/>
          <p:cNvSpPr/>
          <p:nvPr/>
        </p:nvSpPr>
        <p:spPr>
          <a:xfrm>
            <a:off x="1637731" y="4121624"/>
            <a:ext cx="2470245" cy="124194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سجستان</a:t>
            </a:r>
            <a:endParaRPr lang="fa-IR" b="1">
              <a:solidFill>
                <a:srgbClr val="FF0000"/>
              </a:solidFill>
            </a:endParaRPr>
          </a:p>
        </p:txBody>
      </p:sp>
    </p:spTree>
    <p:extLst>
      <p:ext uri="{BB962C8B-B14F-4D97-AF65-F5344CB8AC3E}">
        <p14:creationId xmlns:p14="http://schemas.microsoft.com/office/powerpoint/2010/main" val="376250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رتبیل که با مسلمین صلح کرده بود </a:t>
            </a:r>
            <a:r>
              <a:rPr lang="fa-IR" smtClean="0">
                <a:cs typeface="B Nazanin" panose="00000400000000000000" pitchFamily="2" charset="-78"/>
              </a:rPr>
              <a:t>و قبلا </a:t>
            </a:r>
            <a:r>
              <a:rPr lang="fa-IR">
                <a:cs typeface="B Nazanin" panose="00000400000000000000" pitchFamily="2" charset="-78"/>
              </a:rPr>
              <a:t>به عربها گاهی خراج می پرداخت و گاهی از تادیه آن امتناع می ورزید، حجاج عبیدالله مذکور را تحریص نمود که با مسلمینی که همراه دارد با رتبیل جنگ نماید و تا زمانی واپس نگردد که زمین او را تصرف و قلاع آن را تخریب و عساکر وی را تباه و خاندان رتبیل را اسیر نگرفته است. </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Decision 3"/>
          <p:cNvSpPr/>
          <p:nvPr/>
        </p:nvSpPr>
        <p:spPr>
          <a:xfrm>
            <a:off x="1308295" y="3854548"/>
            <a:ext cx="2574388" cy="1280160"/>
          </a:xfrm>
          <a:prstGeom prst="flowChartDecis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خراج</a:t>
            </a:r>
            <a:endParaRPr lang="fa-IR" b="1">
              <a:solidFill>
                <a:srgbClr val="FF0000"/>
              </a:solidFill>
            </a:endParaRPr>
          </a:p>
        </p:txBody>
      </p:sp>
    </p:spTree>
    <p:extLst>
      <p:ext uri="{BB962C8B-B14F-4D97-AF65-F5344CB8AC3E}">
        <p14:creationId xmlns:p14="http://schemas.microsoft.com/office/powerpoint/2010/main" val="301812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برحسب آن عبیدالله با عساکر خود که از کوفه و بصره بودند به جنگ رتبیل حرکت نمود بسرکردگی مردمان کوفه شریح بن هانی الحارثی . بعد از آن انصبایی که از اصحاب علی رض بود تعیین و خود عبیدالله مردمان بصره را با خود گرفته قوماندانی عمومی را هم بر عهده داشت. ابن عسکر در مملکت رتبیل داخل گردید و </a:t>
            </a:r>
            <a:r>
              <a:rPr lang="fa-IR" smtClean="0">
                <a:cs typeface="B Nazanin" panose="00000400000000000000" pitchFamily="2" charset="-78"/>
              </a:rPr>
              <a:t>اموال </a:t>
            </a:r>
            <a:r>
              <a:rPr lang="fa-IR">
                <a:cs typeface="B Nazanin" panose="00000400000000000000" pitchFamily="2" charset="-78"/>
              </a:rPr>
              <a:t>زیادی را از قبلی گاو، گوسفند، و غیره به غنیمت گرفت و قلاع و حصارها را منهدم گردانید و بر یک حصه زیاد مملکت او غالب گردیدند. رفقای رتبیل از مردمان ترک بود که آنها مواضع را بعد از مواضع برای مسلمین تخلیه می کردند تا اینکه به شهر مرکزی رتبیل قریب شدند و بقدر هژده فرسخ راه تا مرکز مذکور مانده بود ( این حد غالباً </a:t>
            </a:r>
            <a:r>
              <a:rPr lang="fa-IR" smtClean="0">
                <a:cs typeface="B Nazanin" panose="00000400000000000000" pitchFamily="2" charset="-78"/>
              </a:rPr>
              <a:t>با سید </a:t>
            </a:r>
            <a:r>
              <a:rPr lang="fa-IR">
                <a:cs typeface="B Nazanin" panose="00000400000000000000" pitchFamily="2" charset="-78"/>
              </a:rPr>
              <a:t>آباد وردک تطبیق می شود).</a:t>
            </a:r>
            <a:endParaRPr lang="en-US">
              <a:cs typeface="B Nazanin" panose="00000400000000000000" pitchFamily="2" charset="-78"/>
            </a:endParaRPr>
          </a:p>
        </p:txBody>
      </p:sp>
      <p:sp>
        <p:nvSpPr>
          <p:cNvPr id="4" name="Flowchart: Process 3"/>
          <p:cNvSpPr/>
          <p:nvPr/>
        </p:nvSpPr>
        <p:spPr>
          <a:xfrm>
            <a:off x="1012874" y="4895557"/>
            <a:ext cx="3277772" cy="102694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شریح بن هانی الحارثی</a:t>
            </a:r>
            <a:endParaRPr lang="fa-IR" b="1">
              <a:solidFill>
                <a:srgbClr val="FF0000"/>
              </a:solidFill>
            </a:endParaRPr>
          </a:p>
        </p:txBody>
      </p:sp>
    </p:spTree>
    <p:extLst>
      <p:ext uri="{BB962C8B-B14F-4D97-AF65-F5344CB8AC3E}">
        <p14:creationId xmlns:p14="http://schemas.microsoft.com/office/powerpoint/2010/main" val="304896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موضع عساکر وتبیل شعب کوه پایه های مقابل و پس پشت عسکر اسلام و اطراف و میادین را گرفته. مسلمین را در بین گرفتند و از پیش رفت و برگشت بازماندند . در این اثنا مسلمین فهمیدند که تماماً هلاک شدند، بنابراین ابن ابی بکره بشریح بن هانی پیام داد که مصالح ما در این است که به دشمن فدیۀ مال داده به ما راه بدهند تا به عقب برگردیم و ما به آنها مفاهمه نمودیم و بدادن هفتصد هزار درهم با آنها صلح کردیم. شریح جواب داد که شما به چیزی صلح کرده نمی توانید که از جانب سلطان به آن مجاز نباشید. </a:t>
            </a:r>
            <a:endParaRPr lang="en-US">
              <a:cs typeface="B Nazanin" panose="00000400000000000000" pitchFamily="2" charset="-78"/>
            </a:endParaRPr>
          </a:p>
          <a:p>
            <a:pPr algn="just"/>
            <a:endParaRPr lang="fa-IR">
              <a:cs typeface="B Nazanin" panose="00000400000000000000" pitchFamily="2" charset="-78"/>
            </a:endParaRPr>
          </a:p>
        </p:txBody>
      </p:sp>
      <p:sp>
        <p:nvSpPr>
          <p:cNvPr id="4" name="Flowchart: Decision 3"/>
          <p:cNvSpPr/>
          <p:nvPr/>
        </p:nvSpPr>
        <p:spPr>
          <a:xfrm>
            <a:off x="1983544" y="4543866"/>
            <a:ext cx="3432517" cy="1266092"/>
          </a:xfrm>
          <a:prstGeom prst="flowChartDecis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ابن ابی بکره</a:t>
            </a:r>
            <a:endParaRPr lang="fa-IR" b="1">
              <a:solidFill>
                <a:srgbClr val="FF0000"/>
              </a:solidFill>
            </a:endParaRPr>
          </a:p>
        </p:txBody>
      </p:sp>
    </p:spTree>
    <p:extLst>
      <p:ext uri="{BB962C8B-B14F-4D97-AF65-F5344CB8AC3E}">
        <p14:creationId xmlns:p14="http://schemas.microsoft.com/office/powerpoint/2010/main" val="63592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یعنی چیزی بدشمن فدیه داده نمی توانید.  ابن ابی بکره گفت چه باید کرد؟ از هلاک کرده دادن، فدیه سهل تر است، شریح اظهار داشت، من عمر خود را خورده ام و از گذارة جهان سیرم علاوه به هر ساعت انتظار دارم مرگ با من کی  تصادف کند و از مدتی است شهادت آرزو دارم، هر گاه این فرصت را ضایع کردم دوباره آن را بدون مرگ عادی بدست آورده نمیتوانم. و به مسلمین خطاب کرد مرا به محاربه و جهاد دشمن تان معاونت کنید. عبیدالله گفت تو پیر شدی و خرافات می گویی. او به جواب گفت تو با این خوشنودی که گویند ( باغ ابی بکره وحمام ابن ابی بکره است) ای مسلمین کسیکه آرزوی شهادت را داشته باشد از من تعقیب کند و مرا پیروی نماید</a:t>
            </a:r>
          </a:p>
        </p:txBody>
      </p:sp>
    </p:spTree>
    <p:extLst>
      <p:ext uri="{BB962C8B-B14F-4D97-AF65-F5344CB8AC3E}">
        <p14:creationId xmlns:p14="http://schemas.microsoft.com/office/powerpoint/2010/main" val="121167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جمله عسکر عده زیادی از پیاده و سوار به عقب روانه گردیده شامل جنگ شدند، بجز عده کمی و اکثرشان بعز شهادت رسیدند. در اثنای قتال شریح رجز جذابی را به آواز بلند می خواندند و آنانیکه از حدود رتبیل بدر شدند مسلمین دیگر برایشان </a:t>
            </a:r>
            <a:r>
              <a:rPr lang="fa-IR" smtClean="0">
                <a:cs typeface="B Nazanin" panose="00000400000000000000" pitchFamily="2" charset="-78"/>
              </a:rPr>
              <a:t>طعام </a:t>
            </a:r>
            <a:r>
              <a:rPr lang="fa-IR">
                <a:cs typeface="B Nazanin" panose="00000400000000000000" pitchFamily="2" charset="-78"/>
              </a:rPr>
              <a:t>آورد و پس وقتیکه یکنفر از طعام مذکور شکم سیر خورد فوت کرد، چون مردمان معاون چنین دیدند از نان دادنشان منصرف گردیده ترسیدند. بعد از آن کم کم به آنها روغن خوراندند تا بخوردن عادی شدند.</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102581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اطلاع این حادثه به حجاج رسید او تمام متقدم و تاخر را ضبط نموده، از آن تمام مبلغ بوجود آمد و از ماجری به عبدالملک چنین نوشت: ( باردوی امیر المومین زمانیکه در سجستان بودند چشم زخمی رسیده و از جملة آنها بجز عدة قلیلی نجات حاصل کرده نتوانسته اند. دشمن جرئت یافته در بلاد اسلام داخل و بر تصرف حصارها وقصر ها غلبه نموده اند، ما خواستیم که عسکر زیادی از مصریها به آنصوب اعزام نمائیم لازم دیدم در این باره از رای امیر المومین هم کسب اطلاع نمایم. هر گاه خلیفه لازم دانند انتخاب این عسکر را بدانصوب منظور فرمایند، و الا از حضور خویش قشون تعیین و اعزام خواند فرمود با این من می ترسم که رتبیل و کسان او از مشرکین عسکر زیادی را بصورت فوری تهیه نموده و بر تمام حصص آنجا قبضه خواهد نمود. </a:t>
            </a:r>
            <a:endParaRPr lang="en-US">
              <a:cs typeface="B Nazanin" panose="00000400000000000000" pitchFamily="2" charset="-78"/>
            </a:endParaRPr>
          </a:p>
          <a:p>
            <a:pPr algn="just"/>
            <a:r>
              <a:rPr lang="fa-IR">
                <a:cs typeface="B Nazanin" panose="00000400000000000000" pitchFamily="2" charset="-78"/>
              </a:rPr>
              <a:t> ترجمه از طبری جلد 7 صفحه 281-283 ( اداره) </a:t>
            </a:r>
            <a:endParaRPr lang="en-US">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3001607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918</Words>
  <Application>Microsoft Office PowerPoint</Application>
  <PresentationFormat>Widescreen</PresentationFormat>
  <Paragraphs>19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 Nazanin</vt:lpstr>
      <vt:lpstr>Calibri</vt:lpstr>
      <vt:lpstr>Calibri Light</vt:lpstr>
      <vt:lpstr>Times New Roman</vt:lpstr>
      <vt:lpstr>Office Theme</vt:lpstr>
      <vt:lpstr>عنوان مقاله: اعراب و کشور رتبیل</vt:lpstr>
      <vt:lpstr>توضیح در مورد رتبیل از ویکیپدیا</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جنگ عرب با کشور رتبیل</dc:title>
  <dc:creator>MaZz!i</dc:creator>
  <cp:lastModifiedBy>MaZz!i</cp:lastModifiedBy>
  <cp:revision>8</cp:revision>
  <dcterms:created xsi:type="dcterms:W3CDTF">2024-10-28T18:51:12Z</dcterms:created>
  <dcterms:modified xsi:type="dcterms:W3CDTF">2024-10-28T20:56:39Z</dcterms:modified>
</cp:coreProperties>
</file>