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007"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1349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C28EFBC8-0193-4F52-A8BD-6E86CBA47200}" type="datetimeFigureOut">
              <a:rPr lang="fa-IR" smtClean="0"/>
              <a:t>01/10/1446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F068B60-A562-4D60-86BD-A423D1AA3A23}" type="slidenum">
              <a:rPr lang="fa-IR" smtClean="0"/>
              <a:t>‹#›</a:t>
            </a:fld>
            <a:endParaRPr lang="fa-IR"/>
          </a:p>
        </p:txBody>
      </p:sp>
    </p:spTree>
    <p:extLst>
      <p:ext uri="{BB962C8B-B14F-4D97-AF65-F5344CB8AC3E}">
        <p14:creationId xmlns:p14="http://schemas.microsoft.com/office/powerpoint/2010/main" val="1654422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28EFBC8-0193-4F52-A8BD-6E86CBA47200}" type="datetimeFigureOut">
              <a:rPr lang="fa-IR" smtClean="0"/>
              <a:t>01/10/1446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F068B60-A562-4D60-86BD-A423D1AA3A23}" type="slidenum">
              <a:rPr lang="fa-IR" smtClean="0"/>
              <a:t>‹#›</a:t>
            </a:fld>
            <a:endParaRPr lang="fa-IR"/>
          </a:p>
        </p:txBody>
      </p:sp>
    </p:spTree>
    <p:extLst>
      <p:ext uri="{BB962C8B-B14F-4D97-AF65-F5344CB8AC3E}">
        <p14:creationId xmlns:p14="http://schemas.microsoft.com/office/powerpoint/2010/main" val="2494545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28EFBC8-0193-4F52-A8BD-6E86CBA47200}" type="datetimeFigureOut">
              <a:rPr lang="fa-IR" smtClean="0"/>
              <a:t>01/10/1446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F068B60-A562-4D60-86BD-A423D1AA3A23}" type="slidenum">
              <a:rPr lang="fa-IR" smtClean="0"/>
              <a:t>‹#›</a:t>
            </a:fld>
            <a:endParaRPr lang="fa-IR"/>
          </a:p>
        </p:txBody>
      </p:sp>
    </p:spTree>
    <p:extLst>
      <p:ext uri="{BB962C8B-B14F-4D97-AF65-F5344CB8AC3E}">
        <p14:creationId xmlns:p14="http://schemas.microsoft.com/office/powerpoint/2010/main" val="2910924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28EFBC8-0193-4F52-A8BD-6E86CBA47200}" type="datetimeFigureOut">
              <a:rPr lang="fa-IR" smtClean="0"/>
              <a:t>01/10/1446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F068B60-A562-4D60-86BD-A423D1AA3A23}" type="slidenum">
              <a:rPr lang="fa-IR" smtClean="0"/>
              <a:t>‹#›</a:t>
            </a:fld>
            <a:endParaRPr lang="fa-IR"/>
          </a:p>
        </p:txBody>
      </p:sp>
    </p:spTree>
    <p:extLst>
      <p:ext uri="{BB962C8B-B14F-4D97-AF65-F5344CB8AC3E}">
        <p14:creationId xmlns:p14="http://schemas.microsoft.com/office/powerpoint/2010/main" val="1672732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8EFBC8-0193-4F52-A8BD-6E86CBA47200}" type="datetimeFigureOut">
              <a:rPr lang="fa-IR" smtClean="0"/>
              <a:t>01/10/1446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F068B60-A562-4D60-86BD-A423D1AA3A23}" type="slidenum">
              <a:rPr lang="fa-IR" smtClean="0"/>
              <a:t>‹#›</a:t>
            </a:fld>
            <a:endParaRPr lang="fa-IR"/>
          </a:p>
        </p:txBody>
      </p:sp>
    </p:spTree>
    <p:extLst>
      <p:ext uri="{BB962C8B-B14F-4D97-AF65-F5344CB8AC3E}">
        <p14:creationId xmlns:p14="http://schemas.microsoft.com/office/powerpoint/2010/main" val="230332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C28EFBC8-0193-4F52-A8BD-6E86CBA47200}" type="datetimeFigureOut">
              <a:rPr lang="fa-IR" smtClean="0"/>
              <a:t>01/10/1446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F068B60-A562-4D60-86BD-A423D1AA3A23}" type="slidenum">
              <a:rPr lang="fa-IR" smtClean="0"/>
              <a:t>‹#›</a:t>
            </a:fld>
            <a:endParaRPr lang="fa-IR"/>
          </a:p>
        </p:txBody>
      </p:sp>
    </p:spTree>
    <p:extLst>
      <p:ext uri="{BB962C8B-B14F-4D97-AF65-F5344CB8AC3E}">
        <p14:creationId xmlns:p14="http://schemas.microsoft.com/office/powerpoint/2010/main" val="459825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C28EFBC8-0193-4F52-A8BD-6E86CBA47200}" type="datetimeFigureOut">
              <a:rPr lang="fa-IR" smtClean="0"/>
              <a:t>01/10/1446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1F068B60-A562-4D60-86BD-A423D1AA3A23}" type="slidenum">
              <a:rPr lang="fa-IR" smtClean="0"/>
              <a:t>‹#›</a:t>
            </a:fld>
            <a:endParaRPr lang="fa-IR"/>
          </a:p>
        </p:txBody>
      </p:sp>
    </p:spTree>
    <p:extLst>
      <p:ext uri="{BB962C8B-B14F-4D97-AF65-F5344CB8AC3E}">
        <p14:creationId xmlns:p14="http://schemas.microsoft.com/office/powerpoint/2010/main" val="2741086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C28EFBC8-0193-4F52-A8BD-6E86CBA47200}" type="datetimeFigureOut">
              <a:rPr lang="fa-IR" smtClean="0"/>
              <a:t>01/10/1446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1F068B60-A562-4D60-86BD-A423D1AA3A23}" type="slidenum">
              <a:rPr lang="fa-IR" smtClean="0"/>
              <a:t>‹#›</a:t>
            </a:fld>
            <a:endParaRPr lang="fa-IR"/>
          </a:p>
        </p:txBody>
      </p:sp>
    </p:spTree>
    <p:extLst>
      <p:ext uri="{BB962C8B-B14F-4D97-AF65-F5344CB8AC3E}">
        <p14:creationId xmlns:p14="http://schemas.microsoft.com/office/powerpoint/2010/main" val="950412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8EFBC8-0193-4F52-A8BD-6E86CBA47200}" type="datetimeFigureOut">
              <a:rPr lang="fa-IR" smtClean="0"/>
              <a:t>01/10/1446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1F068B60-A562-4D60-86BD-A423D1AA3A23}" type="slidenum">
              <a:rPr lang="fa-IR" smtClean="0"/>
              <a:t>‹#›</a:t>
            </a:fld>
            <a:endParaRPr lang="fa-IR"/>
          </a:p>
        </p:txBody>
      </p:sp>
    </p:spTree>
    <p:extLst>
      <p:ext uri="{BB962C8B-B14F-4D97-AF65-F5344CB8AC3E}">
        <p14:creationId xmlns:p14="http://schemas.microsoft.com/office/powerpoint/2010/main" val="1077379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8EFBC8-0193-4F52-A8BD-6E86CBA47200}" type="datetimeFigureOut">
              <a:rPr lang="fa-IR" smtClean="0"/>
              <a:t>01/10/1446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F068B60-A562-4D60-86BD-A423D1AA3A23}" type="slidenum">
              <a:rPr lang="fa-IR" smtClean="0"/>
              <a:t>‹#›</a:t>
            </a:fld>
            <a:endParaRPr lang="fa-IR"/>
          </a:p>
        </p:txBody>
      </p:sp>
    </p:spTree>
    <p:extLst>
      <p:ext uri="{BB962C8B-B14F-4D97-AF65-F5344CB8AC3E}">
        <p14:creationId xmlns:p14="http://schemas.microsoft.com/office/powerpoint/2010/main" val="393721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8EFBC8-0193-4F52-A8BD-6E86CBA47200}" type="datetimeFigureOut">
              <a:rPr lang="fa-IR" smtClean="0"/>
              <a:t>01/10/1446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F068B60-A562-4D60-86BD-A423D1AA3A23}" type="slidenum">
              <a:rPr lang="fa-IR" smtClean="0"/>
              <a:t>‹#›</a:t>
            </a:fld>
            <a:endParaRPr lang="fa-IR"/>
          </a:p>
        </p:txBody>
      </p:sp>
    </p:spTree>
    <p:extLst>
      <p:ext uri="{BB962C8B-B14F-4D97-AF65-F5344CB8AC3E}">
        <p14:creationId xmlns:p14="http://schemas.microsoft.com/office/powerpoint/2010/main" val="892834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28EFBC8-0193-4F52-A8BD-6E86CBA47200}" type="datetimeFigureOut">
              <a:rPr lang="fa-IR" smtClean="0"/>
              <a:t>01/10/1446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F068B60-A562-4D60-86BD-A423D1AA3A23}" type="slidenum">
              <a:rPr lang="fa-IR" smtClean="0"/>
              <a:t>‹#›</a:t>
            </a:fld>
            <a:endParaRPr lang="fa-IR"/>
          </a:p>
        </p:txBody>
      </p:sp>
    </p:spTree>
    <p:extLst>
      <p:ext uri="{BB962C8B-B14F-4D97-AF65-F5344CB8AC3E}">
        <p14:creationId xmlns:p14="http://schemas.microsoft.com/office/powerpoint/2010/main" val="541924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5400" smtClean="0">
                <a:solidFill>
                  <a:srgbClr val="FF0000"/>
                </a:solidFill>
                <a:cs typeface="B Nazanin" panose="00000400000000000000" pitchFamily="2" charset="-78"/>
              </a:rPr>
              <a:t>عنوان مقاله: </a:t>
            </a:r>
            <a:r>
              <a:rPr lang="fa-IR" sz="5400" smtClean="0">
                <a:cs typeface="B Nazanin" panose="00000400000000000000" pitchFamily="2" charset="-78"/>
              </a:rPr>
              <a:t>ببرها در روز دهم</a:t>
            </a:r>
            <a:endParaRPr lang="fa-IR" sz="5400">
              <a:cs typeface="B Nazanin" panose="00000400000000000000" pitchFamily="2" charset="-78"/>
            </a:endParaRPr>
          </a:p>
        </p:txBody>
      </p:sp>
      <p:sp>
        <p:nvSpPr>
          <p:cNvPr id="3" name="Subtitle 2"/>
          <p:cNvSpPr>
            <a:spLocks noGrp="1"/>
          </p:cNvSpPr>
          <p:nvPr>
            <p:ph type="subTitle" idx="1"/>
          </p:nvPr>
        </p:nvSpPr>
        <p:spPr/>
        <p:txBody>
          <a:bodyPr/>
          <a:lstStyle/>
          <a:p>
            <a:r>
              <a:rPr lang="fa-IR" smtClean="0">
                <a:solidFill>
                  <a:srgbClr val="FF0000"/>
                </a:solidFill>
                <a:cs typeface="B Nazanin" panose="00000400000000000000" pitchFamily="2" charset="-78"/>
              </a:rPr>
              <a:t>نویسنده: </a:t>
            </a:r>
            <a:r>
              <a:rPr lang="fa-IR" smtClean="0">
                <a:cs typeface="B Nazanin" panose="00000400000000000000" pitchFamily="2" charset="-78"/>
              </a:rPr>
              <a:t>زکریا تامر</a:t>
            </a:r>
          </a:p>
          <a:p>
            <a:r>
              <a:rPr lang="fa-IR" smtClean="0">
                <a:solidFill>
                  <a:srgbClr val="FF0000"/>
                </a:solidFill>
                <a:cs typeface="B Nazanin" panose="00000400000000000000" pitchFamily="2" charset="-78"/>
              </a:rPr>
              <a:t>ترجمه: </a:t>
            </a:r>
            <a:r>
              <a:rPr lang="fa-IR" smtClean="0">
                <a:cs typeface="B Nazanin" panose="00000400000000000000" pitchFamily="2" charset="-78"/>
              </a:rPr>
              <a:t>موسی اسوار</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487125" y="3806754"/>
            <a:ext cx="4086086" cy="2321090"/>
          </a:xfrm>
          <a:prstGeom prst="rect">
            <a:avLst/>
          </a:prstGeom>
        </p:spPr>
      </p:pic>
      <p:sp>
        <p:nvSpPr>
          <p:cNvPr id="5" name="TextBox 4"/>
          <p:cNvSpPr txBox="1"/>
          <p:nvPr/>
        </p:nvSpPr>
        <p:spPr>
          <a:xfrm>
            <a:off x="4661096" y="5119042"/>
            <a:ext cx="1434904" cy="461665"/>
          </a:xfrm>
          <a:prstGeom prst="rect">
            <a:avLst/>
          </a:prstGeom>
          <a:noFill/>
        </p:spPr>
        <p:txBody>
          <a:bodyPr wrap="square" rtlCol="1">
            <a:spAutoFit/>
          </a:bodyPr>
          <a:lstStyle/>
          <a:p>
            <a:pPr algn="ctr"/>
            <a:r>
              <a:rPr lang="fa-IR" sz="2400">
                <a:solidFill>
                  <a:srgbClr val="FF0000"/>
                </a:solidFill>
                <a:cs typeface="B Nazanin" panose="00000400000000000000" pitchFamily="2" charset="-78"/>
              </a:rPr>
              <a:t>زکریا تامر</a:t>
            </a:r>
            <a:endParaRPr lang="fa-IR">
              <a:solidFill>
                <a:srgbClr val="FF0000"/>
              </a:solidFill>
            </a:endParaRPr>
          </a:p>
        </p:txBody>
      </p:sp>
    </p:spTree>
    <p:extLst>
      <p:ext uri="{BB962C8B-B14F-4D97-AF65-F5344CB8AC3E}">
        <p14:creationId xmlns:p14="http://schemas.microsoft.com/office/powerpoint/2010/main" val="761566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رام کننده به لحنی سخت و آمرانه نعره زد: «ایست» </a:t>
            </a:r>
          </a:p>
          <a:p>
            <a:pPr algn="just"/>
            <a:r>
              <a:rPr lang="fa-IR" smtClean="0">
                <a:cs typeface="B Nazanin" panose="00000400000000000000" pitchFamily="2" charset="-78"/>
              </a:rPr>
              <a:t>ببر در جا میخکوب شد. رام کننده شنگول گفت : «آفرین» </a:t>
            </a:r>
          </a:p>
          <a:p>
            <a:pPr algn="just"/>
            <a:r>
              <a:rPr lang="fa-IR" smtClean="0">
                <a:cs typeface="B Nazanin" panose="00000400000000000000" pitchFamily="2" charset="-78"/>
              </a:rPr>
              <a:t>ببر خوشحال شد و غذایش را حریصانه بلیعد. رام کننده به شاگردانش گفت: «تا چند روز دیپگر ببرکاغذی خواهد بود» </a:t>
            </a:r>
          </a:p>
          <a:p>
            <a:pPr algn="just"/>
            <a:r>
              <a:rPr lang="fa-IR" smtClean="0">
                <a:solidFill>
                  <a:srgbClr val="FF0000"/>
                </a:solidFill>
                <a:cs typeface="B Nazanin" panose="00000400000000000000" pitchFamily="2" charset="-78"/>
              </a:rPr>
              <a:t>روز چهارم، </a:t>
            </a:r>
            <a:r>
              <a:rPr lang="fa-IR" smtClean="0">
                <a:cs typeface="B Nazanin" panose="00000400000000000000" pitchFamily="2" charset="-78"/>
              </a:rPr>
              <a:t>ببر به رام کننده گفت: « من گرسنه ام، از من بخواه بایستم» </a:t>
            </a:r>
          </a:p>
          <a:p>
            <a:pPr algn="just"/>
            <a:r>
              <a:rPr lang="fa-IR" smtClean="0">
                <a:cs typeface="B Nazanin" panose="00000400000000000000" pitchFamily="2" charset="-78"/>
              </a:rPr>
              <a:t>رام کننده به شاگردانش گفت:»می بینید، دارد از دستوراتم خوشش می آید»</a:t>
            </a:r>
          </a:p>
          <a:p>
            <a:pPr algn="just"/>
            <a:r>
              <a:rPr lang="fa-IR" smtClean="0">
                <a:cs typeface="B Nazanin" panose="00000400000000000000" pitchFamily="2" charset="-78"/>
              </a:rPr>
              <a:t>سپس رو به ببر کرد و ادامه داد: امروز از غذا خبری نیست، مگر این که صدا گربه در بیاوری»</a:t>
            </a:r>
          </a:p>
          <a:p>
            <a:pPr algn="just"/>
            <a:r>
              <a:rPr lang="fa-IR" smtClean="0">
                <a:cs typeface="B Nazanin" panose="00000400000000000000" pitchFamily="2" charset="-78"/>
              </a:rPr>
              <a:t>ببر خشمش را فرو خورد و با خود گفت : «سرگرمی بدی نیست» </a:t>
            </a:r>
            <a:endParaRPr lang="fa-IR">
              <a:cs typeface="B Nazanin" panose="00000400000000000000" pitchFamily="2" charset="-78"/>
            </a:endParaRPr>
          </a:p>
        </p:txBody>
      </p:sp>
    </p:spTree>
    <p:extLst>
      <p:ext uri="{BB962C8B-B14F-4D97-AF65-F5344CB8AC3E}">
        <p14:creationId xmlns:p14="http://schemas.microsoft.com/office/powerpoint/2010/main" val="1491380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خواست صدای گربه دربیاورد. رام کننده ابرو در هم کشید و با تغیر گفت: خواب کردی، مگر به جای میومیو غرش می کنند؟ </a:t>
            </a:r>
          </a:p>
          <a:p>
            <a:pPr algn="just"/>
            <a:r>
              <a:rPr lang="fa-IR" smtClean="0">
                <a:cs typeface="B Nazanin" panose="00000400000000000000" pitchFamily="2" charset="-78"/>
              </a:rPr>
              <a:t>ببر دوباره ادای گربه ها در آورد اما رام کننده همچنان اخم کرده بود. از سر تحقیر گفت : «خفه، هنوز مانده قبول شوی. امروز را می گذارم تمرین کنی. فردا امتحانت می کنم. اگر قبول شدی غذایت را می گیری، و گرنه از خوراکی خبری نیست.» </a:t>
            </a:r>
          </a:p>
          <a:p>
            <a:pPr algn="just"/>
            <a:r>
              <a:rPr lang="fa-IR" smtClean="0">
                <a:cs typeface="B Nazanin" panose="00000400000000000000" pitchFamily="2" charset="-78"/>
              </a:rPr>
              <a:t>رام کننده با قدم هایی شمرده و کند از قفس دور شد. شاگردانش نیز با پچ پچ و خنده پشت سرش به راه افتادند. ببر ملتمسانه  بیشه ها را خواست، اما بیشه ها دور بود. </a:t>
            </a:r>
          </a:p>
          <a:p>
            <a:pPr algn="just"/>
            <a:endParaRPr lang="fa-IR"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3305814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solidFill>
                  <a:srgbClr val="FF0000"/>
                </a:solidFill>
                <a:cs typeface="B Nazanin" panose="00000400000000000000" pitchFamily="2" charset="-78"/>
              </a:rPr>
              <a:t>روز پنجم، </a:t>
            </a:r>
            <a:r>
              <a:rPr lang="fa-IR" smtClean="0">
                <a:cs typeface="B Nazanin" panose="00000400000000000000" pitchFamily="2" charset="-78"/>
              </a:rPr>
              <a:t>رام کننده به ببر گفت: «حالا ببینم چه می کنی، اگر خوب بتوانی صدای گربه دربیاوری، یک تکه بزرگ گوشت تازه می گیری»</a:t>
            </a:r>
          </a:p>
          <a:p>
            <a:pPr algn="just"/>
            <a:r>
              <a:rPr lang="fa-IR" smtClean="0">
                <a:cs typeface="B Nazanin" panose="00000400000000000000" pitchFamily="2" charset="-78"/>
              </a:rPr>
              <a:t>ببر صدای گربه در آورد. رام کننده دست زد و ذوق زده گفت : «بارک الله ...مثل گربه در فصل جفت گیری میو میو می کنی»</a:t>
            </a:r>
          </a:p>
          <a:p>
            <a:pPr algn="just"/>
            <a:r>
              <a:rPr lang="fa-IR" smtClean="0">
                <a:cs typeface="B Nazanin" panose="00000400000000000000" pitchFamily="2" charset="-78"/>
              </a:rPr>
              <a:t>. یک تکه بزرگ گوشت به طرف ببر پرت کرد. </a:t>
            </a:r>
          </a:p>
          <a:p>
            <a:pPr algn="just"/>
            <a:r>
              <a:rPr lang="fa-IR" smtClean="0">
                <a:solidFill>
                  <a:srgbClr val="FF0000"/>
                </a:solidFill>
                <a:cs typeface="B Nazanin" panose="00000400000000000000" pitchFamily="2" charset="-78"/>
              </a:rPr>
              <a:t>روز ششم، </a:t>
            </a:r>
            <a:r>
              <a:rPr lang="fa-IR" smtClean="0">
                <a:cs typeface="B Nazanin" panose="00000400000000000000" pitchFamily="2" charset="-78"/>
              </a:rPr>
              <a:t>همین که رام کننده به ببر نزدیک شد، ببر صدای گربه درآورد، ولی رام کننده که ابرو در هم کشیده بود ساکت ماند و چیزی نگفت. ببر گفت: «می بینی که صدای گربه در می آورم» رام کننده گفت : «باید مثل خر عرعر کنی»</a:t>
            </a:r>
          </a:p>
          <a:p>
            <a:pPr algn="just"/>
            <a:endParaRPr lang="fa-IR">
              <a:cs typeface="B Nazanin" panose="00000400000000000000" pitchFamily="2" charset="-78"/>
            </a:endParaRPr>
          </a:p>
        </p:txBody>
      </p:sp>
    </p:spTree>
    <p:extLst>
      <p:ext uri="{BB962C8B-B14F-4D97-AF65-F5344CB8AC3E}">
        <p14:creationId xmlns:p14="http://schemas.microsoft.com/office/powerpoint/2010/main" val="275236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92500" lnSpcReduction="20000"/>
          </a:bodyPr>
          <a:lstStyle/>
          <a:p>
            <a:pPr algn="just"/>
            <a:r>
              <a:rPr lang="fa-IR" smtClean="0">
                <a:cs typeface="B Nazanin" panose="00000400000000000000" pitchFamily="2" charset="-78"/>
              </a:rPr>
              <a:t>ببر بر آشفت و گفت: « من ببرم همه حیوانات جنگل از من وحشت دارند. می خواهی مثل خر عرعر کنم؟ می میرم و این کار ار نمی کنم»</a:t>
            </a:r>
          </a:p>
          <a:p>
            <a:pPr algn="just"/>
            <a:r>
              <a:rPr lang="fa-IR" smtClean="0">
                <a:cs typeface="B Nazanin" panose="00000400000000000000" pitchFamily="2" charset="-78"/>
              </a:rPr>
              <a:t>رام کننده چیزی نگفت و از قفس دور شد. </a:t>
            </a:r>
          </a:p>
          <a:p>
            <a:pPr algn="just"/>
            <a:r>
              <a:rPr lang="fa-IR" smtClean="0">
                <a:solidFill>
                  <a:srgbClr val="FF0000"/>
                </a:solidFill>
                <a:cs typeface="B Nazanin" panose="00000400000000000000" pitchFamily="2" charset="-78"/>
              </a:rPr>
              <a:t>روز هفتم، </a:t>
            </a:r>
            <a:r>
              <a:rPr lang="fa-IR" smtClean="0">
                <a:cs typeface="B Nazanin" panose="00000400000000000000" pitchFamily="2" charset="-78"/>
              </a:rPr>
              <a:t>رام کننده، خندان و مهربان به طرف قفس آمد و به ببر گفت: «نمی خواهی چیزی بخوری؟» </a:t>
            </a:r>
          </a:p>
          <a:p>
            <a:pPr algn="just"/>
            <a:r>
              <a:rPr lang="fa-IR" smtClean="0">
                <a:cs typeface="B Nazanin" panose="00000400000000000000" pitchFamily="2" charset="-78"/>
              </a:rPr>
              <a:t>ببر گفت: چرا می خواهم»</a:t>
            </a:r>
          </a:p>
          <a:p>
            <a:pPr algn="just"/>
            <a:r>
              <a:rPr lang="fa-IR" smtClean="0">
                <a:cs typeface="B Nazanin" panose="00000400000000000000" pitchFamily="2" charset="-78"/>
              </a:rPr>
              <a:t>رام کننده گفت: «ببین، گوشت خوراکی تو مجانی به دست نمی آید. باید مثل خر عرعر کنی تا غذا گیرت بیاید. </a:t>
            </a:r>
          </a:p>
          <a:p>
            <a:pPr algn="just"/>
            <a:r>
              <a:rPr lang="fa-IR" smtClean="0">
                <a:cs typeface="B Nazanin" panose="00000400000000000000" pitchFamily="2" charset="-78"/>
              </a:rPr>
              <a:t>ببر خواست بیشه ها را به یاد بیاورد، اما نتوانست. چشم ها را بست و مثل خر خر عر عر کرد. </a:t>
            </a:r>
          </a:p>
          <a:p>
            <a:pPr algn="just"/>
            <a:r>
              <a:rPr lang="fa-IR" smtClean="0">
                <a:cs typeface="B Nazanin" panose="00000400000000000000" pitchFamily="2" charset="-78"/>
              </a:rPr>
              <a:t>رام کننده گفت: «عرعر تو خوب نیست، ولی به تو رحم می کنم و یک تکه گوشت می دهم.»</a:t>
            </a:r>
          </a:p>
          <a:p>
            <a:pPr algn="just"/>
            <a:r>
              <a:rPr lang="fa-IR" smtClean="0">
                <a:solidFill>
                  <a:srgbClr val="FF0000"/>
                </a:solidFill>
                <a:cs typeface="B Nazanin" panose="00000400000000000000" pitchFamily="2" charset="-78"/>
              </a:rPr>
              <a:t>روز هشتم، </a:t>
            </a:r>
            <a:r>
              <a:rPr lang="fa-IR" smtClean="0">
                <a:cs typeface="B Nazanin" panose="00000400000000000000" pitchFamily="2" charset="-78"/>
              </a:rPr>
              <a:t>رام کننده به ببر گفت: «می خواهم پیش درآمد یک سخنرانی را بخوانم وقتی تمام کردم برای من کف بزن»</a:t>
            </a:r>
            <a:endParaRPr lang="fa-IR">
              <a:cs typeface="B Nazanin" panose="00000400000000000000" pitchFamily="2" charset="-78"/>
            </a:endParaRPr>
          </a:p>
        </p:txBody>
      </p:sp>
    </p:spTree>
    <p:extLst>
      <p:ext uri="{BB962C8B-B14F-4D97-AF65-F5344CB8AC3E}">
        <p14:creationId xmlns:p14="http://schemas.microsoft.com/office/powerpoint/2010/main" val="3742472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ببر گفت: «کف می زنم»</a:t>
            </a:r>
          </a:p>
          <a:p>
            <a:pPr algn="just"/>
            <a:r>
              <a:rPr lang="fa-IR" smtClean="0">
                <a:cs typeface="B Nazanin" panose="00000400000000000000" pitchFamily="2" charset="-78"/>
              </a:rPr>
              <a:t>رام کننده سخنرانی خود را آغاز کرد و گفت : «هم وطنان، پیشتر، در چندین و چند مناسبت موضع خود را در قبال مسائل سرنوشت ساز روشن کردیم. هر قدر که نیروهای دشمن هم توطئه چینی کنند، از این موضع گیری قاطع و روشن دست بر نخواهیم داشت و با ایمان خود پیروز خواهیم شد»</a:t>
            </a:r>
          </a:p>
          <a:p>
            <a:pPr algn="just"/>
            <a:r>
              <a:rPr lang="fa-IR" smtClean="0">
                <a:cs typeface="B Nazanin" panose="00000400000000000000" pitchFamily="2" charset="-78"/>
              </a:rPr>
              <a:t>ببر گفت: «من از حرف های تو سر در نمی آورم»</a:t>
            </a:r>
          </a:p>
          <a:p>
            <a:pPr algn="just"/>
            <a:r>
              <a:rPr lang="fa-IR" smtClean="0">
                <a:cs typeface="B Nazanin" panose="00000400000000000000" pitchFamily="2" charset="-78"/>
              </a:rPr>
              <a:t>رام کننده گفت: «باید از هر چه می گویم خوشت بیاید و برای من کف بزنی»</a:t>
            </a:r>
          </a:p>
          <a:p>
            <a:pPr algn="just"/>
            <a:r>
              <a:rPr lang="fa-IR" smtClean="0">
                <a:cs typeface="B Nazanin" panose="00000400000000000000" pitchFamily="2" charset="-78"/>
              </a:rPr>
              <a:t>ببر گفت: «ببخشید اگر نفهمیدم، من عامی و بی سوادم، حرف های شما عالی است، کف می زنم، هر طور که بخواهید. </a:t>
            </a:r>
            <a:endParaRPr lang="fa-IR">
              <a:cs typeface="B Nazanin" panose="00000400000000000000" pitchFamily="2" charset="-78"/>
            </a:endParaRPr>
          </a:p>
        </p:txBody>
      </p:sp>
    </p:spTree>
    <p:extLst>
      <p:ext uri="{BB962C8B-B14F-4D97-AF65-F5344CB8AC3E}">
        <p14:creationId xmlns:p14="http://schemas.microsoft.com/office/powerpoint/2010/main" val="25788392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fa-IR" smtClean="0">
                <a:cs typeface="B Nazanin" panose="00000400000000000000" pitchFamily="2" charset="-78"/>
              </a:rPr>
              <a:t>ببر کف زد. رام کننده گفت : «ولی من از دو رویی و دو رویان خوشم نمی آید. باید جریمه ات کنم. امروز از غذا خبری نیست»</a:t>
            </a:r>
          </a:p>
          <a:p>
            <a:pPr algn="just"/>
            <a:r>
              <a:rPr lang="fa-IR" smtClean="0">
                <a:solidFill>
                  <a:srgbClr val="FF0000"/>
                </a:solidFill>
                <a:cs typeface="B Nazanin" panose="00000400000000000000" pitchFamily="2" charset="-78"/>
              </a:rPr>
              <a:t>روز نهم</a:t>
            </a:r>
            <a:r>
              <a:rPr lang="fa-IR" smtClean="0">
                <a:cs typeface="B Nazanin" panose="00000400000000000000" pitchFamily="2" charset="-78"/>
              </a:rPr>
              <a:t>، رام کنند بسته ای یونجه با خود آورد و ان را به طرف ببر پرت کرد و گفت : «بگیر بخور»</a:t>
            </a:r>
          </a:p>
          <a:p>
            <a:pPr algn="just"/>
            <a:r>
              <a:rPr lang="fa-IR" smtClean="0">
                <a:cs typeface="B Nazanin" panose="00000400000000000000" pitchFamily="2" charset="-78"/>
              </a:rPr>
              <a:t>ببر گفت: «چه، من گوشتخوارم»</a:t>
            </a:r>
          </a:p>
          <a:p>
            <a:pPr algn="just"/>
            <a:r>
              <a:rPr lang="fa-IR" smtClean="0">
                <a:cs typeface="B Nazanin" panose="00000400000000000000" pitchFamily="2" charset="-78"/>
              </a:rPr>
              <a:t>رام کننده گفت : «از امروز جز علف نخواهی خورد»</a:t>
            </a:r>
          </a:p>
          <a:p>
            <a:pPr algn="just"/>
            <a:r>
              <a:rPr lang="fa-IR" smtClean="0">
                <a:cs typeface="B Nazanin" panose="00000400000000000000" pitchFamily="2" charset="-78"/>
              </a:rPr>
              <a:t>همین که فشار گرسنگی بالا گرفت، ببر سعی کرد یونجه را بخورد. اما مزه بد ان سخت ناخوشایند بود. نفرتش گرفت و از ان دور شد. ولی دوباره برگشت و رفته رفته به مزه ان خو گرفت. </a:t>
            </a:r>
            <a:r>
              <a:rPr lang="fa-IR" smtClean="0">
                <a:solidFill>
                  <a:srgbClr val="FF0000"/>
                </a:solidFill>
                <a:cs typeface="B Nazanin" panose="00000400000000000000" pitchFamily="2" charset="-78"/>
              </a:rPr>
              <a:t>روز دهم</a:t>
            </a:r>
            <a:r>
              <a:rPr lang="fa-IR" smtClean="0">
                <a:cs typeface="B Nazanin" panose="00000400000000000000" pitchFamily="2" charset="-78"/>
              </a:rPr>
              <a:t>، نه از رام کننده و شاگردانش خبری بود نه از ببر و قفس اثری. ببر شهروند شده بود و قفس شهر. </a:t>
            </a:r>
          </a:p>
          <a:p>
            <a:pPr algn="just"/>
            <a:endParaRPr lang="fa-IR"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4021831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اشاره مترجم</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زکریا تامر، نویسنده معاصر سوری، از تواناترین داستان نویسان و طنزآوران جهان عرب است. دستمایه غالب داستان های او حقایق پنهان و آشکار حیات سیاسی و اجتماعی است که گاه نمادین و رمزگونه و گاه صریح و نامستعار طرح می شود. </a:t>
            </a:r>
          </a:p>
          <a:p>
            <a:pPr algn="just"/>
            <a:r>
              <a:rPr lang="fa-IR" smtClean="0">
                <a:cs typeface="B Nazanin" panose="00000400000000000000" pitchFamily="2" charset="-78"/>
              </a:rPr>
              <a:t>درباره او و سبک و سیاق عام آثارش، به یادداشت بس مختصر مفید محمد الماغوط، اعر و نویسنده بزرگ معاصر عربف که ذیل یکی از شناخته ترین مجموعه داستان های او به نام «ببرها در روز دهم» نوشته است بسنده می کنیم:</a:t>
            </a:r>
            <a:endParaRPr lang="fa-IR">
              <a:cs typeface="B Nazanin" panose="00000400000000000000" pitchFamily="2" charset="-78"/>
            </a:endParaRPr>
          </a:p>
        </p:txBody>
      </p:sp>
      <p:sp>
        <p:nvSpPr>
          <p:cNvPr id="4" name="Flowchart: Alternate Process 3"/>
          <p:cNvSpPr/>
          <p:nvPr/>
        </p:nvSpPr>
        <p:spPr>
          <a:xfrm>
            <a:off x="1296537" y="4653887"/>
            <a:ext cx="3957851" cy="1023582"/>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از تواناترین داستان نویسان و طنزآوران جهان عرب</a:t>
            </a:r>
            <a:endParaRPr lang="fa-IR"/>
          </a:p>
        </p:txBody>
      </p:sp>
    </p:spTree>
    <p:extLst>
      <p:ext uri="{BB962C8B-B14F-4D97-AF65-F5344CB8AC3E}">
        <p14:creationId xmlns:p14="http://schemas.microsoft.com/office/powerpoint/2010/main" val="3747980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«زکریا تامر در آغاز آهنگری پرخاشجو بود. وقتی که از محله «</a:t>
            </a:r>
            <a:r>
              <a:rPr lang="fa-IR" smtClean="0">
                <a:solidFill>
                  <a:srgbClr val="FF0000"/>
                </a:solidFill>
                <a:cs typeface="B Nazanin" panose="00000400000000000000" pitchFamily="2" charset="-78"/>
              </a:rPr>
              <a:t>بحصه</a:t>
            </a:r>
            <a:r>
              <a:rPr lang="fa-IR" smtClean="0">
                <a:cs typeface="B Nazanin" panose="00000400000000000000" pitchFamily="2" charset="-78"/>
              </a:rPr>
              <a:t>» در دمشق برخاست و نویسنده شد، حرفه آغازین را رها نکرد و همچنان آهنگر و پرخاشجو ماند، اما در وطن از سفال و خزف. هیچ چیز به جای نمی گذاشت و همه را در هم می شکست. جز گور و زندان نیز او را از یان کار باز نمی داشت. </a:t>
            </a:r>
          </a:p>
          <a:p>
            <a:pPr algn="just"/>
            <a:r>
              <a:rPr lang="fa-IR" smtClean="0">
                <a:cs typeface="B Nazanin" panose="00000400000000000000" pitchFamily="2" charset="-78"/>
              </a:rPr>
              <a:t>هنگامی که خواننده به پایان این کتاب شگفت می رسد...تنها به این نیاز دارد که در چهارچوبه ای در تالار سخنرانی قرار بگیرد و محققی در رشته «اصل بقای انواع» در برابر دانشجویان بایستد و با چوبدست خود را نشان دهد و بگوید: تا دیروز فرزندانم، می آموختیم که چگونه بشرف در مناطق متعددی از جهان، از میمون به انسان بدل شده است. اکنون می آموزیم که چگونه او، در این منطقه، از انسان به میمول بدل می شود. در حالی که خانواده او و حاکمان، از پنجره به تماشای او می ایستند و به او می خندند.»</a:t>
            </a:r>
            <a:endParaRPr lang="fa-IR">
              <a:cs typeface="B Nazanin" panose="00000400000000000000" pitchFamily="2" charset="-78"/>
            </a:endParaRPr>
          </a:p>
        </p:txBody>
      </p:sp>
    </p:spTree>
    <p:extLst>
      <p:ext uri="{BB962C8B-B14F-4D97-AF65-F5344CB8AC3E}">
        <p14:creationId xmlns:p14="http://schemas.microsoft.com/office/powerpoint/2010/main" val="1046593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بیشه ها از ببری که اسیر قفس بود دور شده بود، اما ببر نمی توانست آنها را فراموش کند. به کسانی که دور قفس حلقه زده و  بی واهمه و کنجکاو به او چشم دوخته بودند، خشمگینانه خیره شد. یکی از آنان، به صدایی آرام و لحنی آمرانه، داد سخن می داد. «اگر به واقع می خواهید حرفه ی مرا یاد بگیرید- حرفه  رام کردن حیوانات وحشی را – هیچ گاه نباید فراموش نکیند که معده حریف اولین هدف شما است. خواهید دید که این حرفه سهل ممتنع است. به این پیر نگاه کنید. </a:t>
            </a:r>
          </a:p>
          <a:p>
            <a:pPr algn="just"/>
            <a:r>
              <a:rPr lang="fa-IR" smtClean="0">
                <a:cs typeface="B Nazanin" panose="00000400000000000000" pitchFamily="2" charset="-78"/>
              </a:rPr>
              <a:t>ببری است تند خو و مغرور. به آزادی و قدرت و صولت خود هم سخت می نازد. ولی به زودی عوض خواهد شد و مثل بچه ای کم سن و سال، ناز و نرم خواهد بود. خوب دقت کنید و ببینید میان صاحب اختیار غذا و طرف بی بهره از غذا چه خواهد گذشت و یاد بگیرید.»</a:t>
            </a:r>
            <a:endParaRPr lang="fa-IR">
              <a:cs typeface="B Nazanin" panose="00000400000000000000" pitchFamily="2" charset="-78"/>
            </a:endParaRPr>
          </a:p>
        </p:txBody>
      </p:sp>
    </p:spTree>
    <p:extLst>
      <p:ext uri="{BB962C8B-B14F-4D97-AF65-F5344CB8AC3E}">
        <p14:creationId xmlns:p14="http://schemas.microsoft.com/office/powerpoint/2010/main" val="113560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بقیه بی درنگ گفتند که در یادگیری این حرفه شاگردان خوبی خواهند بود. رام کننده خوشحال شد و لبخند زد. سپس رو به ببر کرد و با لحنی تمسخر آمیز پرسید: «حال مهمان عزیز ما چطور است؟» ببر گفت: «خوراکم را بیاور. وقت غذا فرا رسیده.» </a:t>
            </a:r>
            <a:endParaRPr lang="fa-IR">
              <a:cs typeface="B Nazanin" panose="00000400000000000000" pitchFamily="2" charset="-78"/>
            </a:endParaRPr>
          </a:p>
        </p:txBody>
      </p:sp>
    </p:spTree>
    <p:extLst>
      <p:ext uri="{BB962C8B-B14F-4D97-AF65-F5344CB8AC3E}">
        <p14:creationId xmlns:p14="http://schemas.microsoft.com/office/powerpoint/2010/main" val="3127747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093698" y="1825625"/>
            <a:ext cx="7260102" cy="4351338"/>
          </a:xfrm>
        </p:spPr>
        <p:txBody>
          <a:bodyPr>
            <a:normAutofit fontScale="92500" lnSpcReduction="10000"/>
          </a:bodyPr>
          <a:lstStyle/>
          <a:p>
            <a:pPr algn="just"/>
            <a:r>
              <a:rPr lang="fa-IR" smtClean="0">
                <a:cs typeface="B Nazanin" panose="00000400000000000000" pitchFamily="2" charset="-78"/>
              </a:rPr>
              <a:t>رام کننده وانمود کرد شگفت زده شده است. گفت: «تو که زندانی منی، تو به من دستور می دهی؟ عجب ببر مضحکی هستی تو! تو باید بفهمی که اینجا: تها منم که دستور می دهم» ببر گفت: «هیچ کس نمی تواند به ببرها دستور بدهد» </a:t>
            </a:r>
          </a:p>
          <a:p>
            <a:pPr algn="just"/>
            <a:r>
              <a:rPr lang="fa-IR" smtClean="0">
                <a:cs typeface="B Nazanin" panose="00000400000000000000" pitchFamily="2" charset="-78"/>
              </a:rPr>
              <a:t>رام کننده گفت: ولی تو الان دیگر ببر نیستی. تو در جنگل ها ببری. اما حالا که در قفسی، تنها برده ای، از فرمان ها اطاعت می کنی و به هر چه من می خواهم عمل می کنی»</a:t>
            </a:r>
          </a:p>
          <a:p>
            <a:pPr algn="just"/>
            <a:r>
              <a:rPr lang="fa-IR" smtClean="0">
                <a:cs typeface="B Nazanin" panose="00000400000000000000" pitchFamily="2" charset="-78"/>
              </a:rPr>
              <a:t>ببر تند شد و گفت : «برده هیچ کس نخواهم بود»</a:t>
            </a:r>
          </a:p>
          <a:p>
            <a:pPr algn="just"/>
            <a:r>
              <a:rPr lang="fa-IR" smtClean="0">
                <a:cs typeface="B Nazanin" panose="00000400000000000000" pitchFamily="2" charset="-78"/>
              </a:rPr>
              <a:t>رام کننده گفت : «تو مجبوری از من اطاعت کنیف چون صاحب اختیار غذا منم»</a:t>
            </a:r>
          </a:p>
          <a:p>
            <a:pPr algn="just"/>
            <a:r>
              <a:rPr lang="fa-IR" smtClean="0">
                <a:cs typeface="B Nazanin" panose="00000400000000000000" pitchFamily="2" charset="-78"/>
              </a:rPr>
              <a:t>ببر گفت: «غذایت را نمی خواهم»</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199" y="1825625"/>
            <a:ext cx="2929461" cy="2901120"/>
          </a:xfrm>
          <a:prstGeom prst="rect">
            <a:avLst/>
          </a:prstGeom>
        </p:spPr>
      </p:pic>
    </p:spTree>
    <p:extLst>
      <p:ext uri="{BB962C8B-B14F-4D97-AF65-F5344CB8AC3E}">
        <p14:creationId xmlns:p14="http://schemas.microsoft.com/office/powerpoint/2010/main" val="3986196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رام کننده گفت: «باشد، حالا که خودت خواستی گرسنه بمان، من وادارت نمی کنم خلاف میل مبارک عمل کنی»</a:t>
            </a:r>
          </a:p>
          <a:p>
            <a:pPr algn="just"/>
            <a:r>
              <a:rPr lang="fa-IR" smtClean="0">
                <a:cs typeface="B Nazanin" panose="00000400000000000000" pitchFamily="2" charset="-78"/>
              </a:rPr>
              <a:t>سپس رو به شاگردانش کرد و گفت : «خواهید دید چگونه تغییر عقیده خواهد داد. سربلند شکم خالی را سیر نمی کند.»</a:t>
            </a:r>
            <a:endParaRPr lang="fa-IR">
              <a:cs typeface="B Nazanin" panose="00000400000000000000" pitchFamily="2" charset="-78"/>
            </a:endParaRPr>
          </a:p>
        </p:txBody>
      </p:sp>
    </p:spTree>
    <p:extLst>
      <p:ext uri="{BB962C8B-B14F-4D97-AF65-F5344CB8AC3E}">
        <p14:creationId xmlns:p14="http://schemas.microsoft.com/office/powerpoint/2010/main" val="1423130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fa-IR" smtClean="0">
                <a:cs typeface="B Nazanin" panose="00000400000000000000" pitchFamily="2" charset="-78"/>
              </a:rPr>
              <a:t>ببر گرسنه شد و غمزده به یاد روزهایی افتاد که آزاد چون باد می تاخت و به تعقیب شکار می پرداخت. </a:t>
            </a:r>
          </a:p>
          <a:p>
            <a:pPr algn="just"/>
            <a:r>
              <a:rPr lang="fa-IR" smtClean="0">
                <a:solidFill>
                  <a:srgbClr val="FF0000"/>
                </a:solidFill>
                <a:cs typeface="B Nazanin" panose="00000400000000000000" pitchFamily="2" charset="-78"/>
              </a:rPr>
              <a:t>روز دوم، </a:t>
            </a:r>
            <a:r>
              <a:rPr lang="fa-IR" smtClean="0">
                <a:cs typeface="B Nazanin" panose="00000400000000000000" pitchFamily="2" charset="-78"/>
              </a:rPr>
              <a:t>رام کننده و شاگردانش دور قفس حلق زدند. رام کننده گفت : «ببینم گرسنه نیستی؟ مطمونا آن قدر گرسنه هستی که داری از درد به خودت می پیچی. بگو که گرسنه هستی و هر چه گشوت می خواهی مال تو»</a:t>
            </a:r>
          </a:p>
          <a:p>
            <a:pPr algn="just"/>
            <a:r>
              <a:rPr lang="fa-IR" smtClean="0">
                <a:cs typeface="B Nazanin" panose="00000400000000000000" pitchFamily="2" charset="-78"/>
              </a:rPr>
              <a:t>ببر ساکت ماند رام کننده گفت : «به حرف من گوش کن و احمق نشو. اگر به حرف بیایی و بگویی که گرسنه ای، فورا سیرت خواهم کرد»</a:t>
            </a:r>
          </a:p>
          <a:p>
            <a:pPr algn="just"/>
            <a:r>
              <a:rPr lang="fa-IR" smtClean="0">
                <a:cs typeface="B Nazanin" panose="00000400000000000000" pitchFamily="2" charset="-78"/>
              </a:rPr>
              <a:t>ببر گفت: «گرسنه ام»</a:t>
            </a:r>
          </a:p>
          <a:p>
            <a:pPr algn="just"/>
            <a:r>
              <a:rPr lang="fa-IR" smtClean="0">
                <a:cs typeface="B Nazanin" panose="00000400000000000000" pitchFamily="2" charset="-78"/>
              </a:rPr>
              <a:t>رام کننده خندید و به شاگردانش گفت: «می بینید، به دامی افتاد که دیگر نمی تواند از آن نجات پیدا کند.»</a:t>
            </a:r>
            <a:endParaRPr lang="fa-IR">
              <a:cs typeface="B Nazanin" panose="00000400000000000000" pitchFamily="2" charset="-78"/>
            </a:endParaRPr>
          </a:p>
        </p:txBody>
      </p:sp>
    </p:spTree>
    <p:extLst>
      <p:ext uri="{BB962C8B-B14F-4D97-AF65-F5344CB8AC3E}">
        <p14:creationId xmlns:p14="http://schemas.microsoft.com/office/powerpoint/2010/main" val="229620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951828" y="1825625"/>
            <a:ext cx="6401972" cy="4351338"/>
          </a:xfrm>
        </p:spPr>
        <p:txBody>
          <a:bodyPr/>
          <a:lstStyle/>
          <a:p>
            <a:pPr algn="just"/>
            <a:r>
              <a:rPr lang="fa-IR" smtClean="0">
                <a:cs typeface="B Nazanin" panose="00000400000000000000" pitchFamily="2" charset="-78"/>
              </a:rPr>
              <a:t>بعد دستوراتی داد و گوشت فراوانی نصیب ببر شد. </a:t>
            </a:r>
          </a:p>
          <a:p>
            <a:pPr algn="just"/>
            <a:r>
              <a:rPr lang="fa-IR" smtClean="0">
                <a:solidFill>
                  <a:srgbClr val="FF0000"/>
                </a:solidFill>
                <a:cs typeface="B Nazanin" panose="00000400000000000000" pitchFamily="2" charset="-78"/>
              </a:rPr>
              <a:t>روز سوم، </a:t>
            </a:r>
            <a:r>
              <a:rPr lang="fa-IR" smtClean="0">
                <a:cs typeface="B Nazanin" panose="00000400000000000000" pitchFamily="2" charset="-78"/>
              </a:rPr>
              <a:t>رام کننده به ببر گفت: «اگر امروز غذا می خواهی، باید هر چه می گویم گوش کنی» </a:t>
            </a:r>
          </a:p>
          <a:p>
            <a:pPr algn="just"/>
            <a:r>
              <a:rPr lang="fa-IR" smtClean="0">
                <a:cs typeface="B Nazanin" panose="00000400000000000000" pitchFamily="2" charset="-78"/>
              </a:rPr>
              <a:t>ببر گفت : «من از تو فرمان نمی برم»</a:t>
            </a:r>
          </a:p>
          <a:p>
            <a:pPr algn="just"/>
            <a:r>
              <a:rPr lang="fa-IR" smtClean="0">
                <a:cs typeface="B Nazanin" panose="00000400000000000000" pitchFamily="2" charset="-78"/>
              </a:rPr>
              <a:t>رام کننده گفت : «عجله نکن خیلی ساده است.</a:t>
            </a:r>
            <a:r>
              <a:rPr lang="en-US" smtClean="0">
                <a:cs typeface="B Nazanin" panose="00000400000000000000" pitchFamily="2" charset="-78"/>
              </a:rPr>
              <a:t> </a:t>
            </a:r>
            <a:r>
              <a:rPr lang="fa-IR" smtClean="0">
                <a:cs typeface="B Nazanin" panose="00000400000000000000" pitchFamily="2" charset="-78"/>
              </a:rPr>
              <a:t>ببین تو دار یالان توقفس وول می خوری. وقتی گفتم ایست. باید بایستی</a:t>
            </a:r>
          </a:p>
          <a:p>
            <a:pPr algn="just"/>
            <a:r>
              <a:rPr lang="fa-IR" smtClean="0">
                <a:cs typeface="B Nazanin" panose="00000400000000000000" pitchFamily="2" charset="-78"/>
              </a:rPr>
              <a:t>ببر با خود گفت : «این که چیز مهم نیست. نباید لج کنم و گرسنگی بکشم. به زحمتش نمی ارزد.»</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690688"/>
            <a:ext cx="3979086" cy="4082806"/>
          </a:xfrm>
          <a:prstGeom prst="rect">
            <a:avLst/>
          </a:prstGeom>
        </p:spPr>
      </p:pic>
    </p:spTree>
    <p:extLst>
      <p:ext uri="{BB962C8B-B14F-4D97-AF65-F5344CB8AC3E}">
        <p14:creationId xmlns:p14="http://schemas.microsoft.com/office/powerpoint/2010/main" val="12346412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TotalTime>
  <Words>1764</Words>
  <Application>Microsoft Office PowerPoint</Application>
  <PresentationFormat>Widescreen</PresentationFormat>
  <Paragraphs>62</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B Nazanin</vt:lpstr>
      <vt:lpstr>Calibri</vt:lpstr>
      <vt:lpstr>Calibri Light</vt:lpstr>
      <vt:lpstr>Times New Roman</vt:lpstr>
      <vt:lpstr>Office Theme</vt:lpstr>
      <vt:lpstr>عنوان مقاله: ببرها در روز دهم</vt:lpstr>
      <vt:lpstr>اشاره مترجم</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مقاله: ببرها در روز دهم</dc:title>
  <dc:creator>MaZz!i</dc:creator>
  <cp:lastModifiedBy>MaZz!i</cp:lastModifiedBy>
  <cp:revision>11</cp:revision>
  <cp:lastPrinted>2025-03-30T17:41:51Z</cp:lastPrinted>
  <dcterms:created xsi:type="dcterms:W3CDTF">2025-03-30T16:29:05Z</dcterms:created>
  <dcterms:modified xsi:type="dcterms:W3CDTF">2025-03-30T17:42:06Z</dcterms:modified>
</cp:coreProperties>
</file>